
<file path=[Content_Types].xml><?xml version="1.0" encoding="utf-8"?>
<Types xmlns="http://schemas.openxmlformats.org/package/2006/content-types">
  <Default Extension="xml" ContentType="application/xml"/>
  <Default Extension="doc" ContentType="application/msword"/>
  <Default Extension="jpeg" ContentType="image/jpeg"/>
  <Default Extension="rels" ContentType="application/vnd.openxmlformats-package.relationships+xml"/>
  <Default Extension="emf" ContentType="image/x-emf"/>
  <Default Extension="vml" ContentType="application/vnd.openxmlformats-officedocument.vmlDrawing"/>
  <Default Extension="bin" ContentType="application/vnd.openxmlformats-officedocument.presentationml.printerSettings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4"/>
  </p:notesMasterIdLst>
  <p:sldIdLst>
    <p:sldId id="257" r:id="rId2"/>
    <p:sldId id="258" r:id="rId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79" d="100"/>
          <a:sy n="79" d="100"/>
        </p:scale>
        <p:origin x="-192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5" Type="http://schemas.openxmlformats.org/officeDocument/2006/relationships/printerSettings" Target="printerSettings/printerSettings1.bin"/><Relationship Id="rId6" Type="http://schemas.openxmlformats.org/officeDocument/2006/relationships/presProps" Target="presProps.xml"/><Relationship Id="rId7" Type="http://schemas.openxmlformats.org/officeDocument/2006/relationships/viewProps" Target="viewProps.xml"/><Relationship Id="rId8" Type="http://schemas.openxmlformats.org/officeDocument/2006/relationships/theme" Target="theme/theme1.xml"/><Relationship Id="rId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523E862-CBA5-184C-8DF5-AAB9560292F6}" type="datetimeFigureOut">
              <a:rPr lang="en-US" smtClean="0"/>
              <a:t>17/02/2013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204DB53-6CBA-A045-BE38-2F9A123374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78145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14C9F9C-7648-7E41-927B-0A1D64EB1FE3}" type="slidenum">
              <a:rPr lang="en-GB"/>
              <a:pPr/>
              <a:t>2</a:t>
            </a:fld>
            <a:endParaRPr lang="en-GB"/>
          </a:p>
        </p:txBody>
      </p:sp>
      <p:sp>
        <p:nvSpPr>
          <p:cNvPr id="798722" name="Rectangle 1026"/>
          <p:cNvSpPr>
            <a:spLocks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798723" name="Rectangle 1027"/>
          <p:cNvSpPr>
            <a:spLocks noGrp="1" noChangeArrowheads="1"/>
          </p:cNvSpPr>
          <p:nvPr>
            <p:ph type="body" idx="1"/>
          </p:nvPr>
        </p:nvSpPr>
        <p:spPr>
          <a:ln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103FB-2D8A-A147-8109-68A375684728}" type="datetimeFigureOut">
              <a:rPr lang="en-US" smtClean="0"/>
              <a:t>17/02/2013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77D0CA-EB1C-E547-91E0-5D2C20C627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76770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103FB-2D8A-A147-8109-68A375684728}" type="datetimeFigureOut">
              <a:rPr lang="en-US" smtClean="0"/>
              <a:t>17/02/2013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77D0CA-EB1C-E547-91E0-5D2C20C627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60075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103FB-2D8A-A147-8109-68A375684728}" type="datetimeFigureOut">
              <a:rPr lang="en-US" smtClean="0"/>
              <a:t>17/02/2013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77D0CA-EB1C-E547-91E0-5D2C20C627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87077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103FB-2D8A-A147-8109-68A375684728}" type="datetimeFigureOut">
              <a:rPr lang="en-US" smtClean="0"/>
              <a:t>17/02/2013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77D0CA-EB1C-E547-91E0-5D2C20C627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88917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103FB-2D8A-A147-8109-68A375684728}" type="datetimeFigureOut">
              <a:rPr lang="en-US" smtClean="0"/>
              <a:t>17/02/2013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77D0CA-EB1C-E547-91E0-5D2C20C627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83086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103FB-2D8A-A147-8109-68A375684728}" type="datetimeFigureOut">
              <a:rPr lang="en-US" smtClean="0"/>
              <a:t>17/02/2013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77D0CA-EB1C-E547-91E0-5D2C20C627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3952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103FB-2D8A-A147-8109-68A375684728}" type="datetimeFigureOut">
              <a:rPr lang="en-US" smtClean="0"/>
              <a:t>17/02/2013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77D0CA-EB1C-E547-91E0-5D2C20C627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34054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103FB-2D8A-A147-8109-68A375684728}" type="datetimeFigureOut">
              <a:rPr lang="en-US" smtClean="0"/>
              <a:t>17/02/2013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77D0CA-EB1C-E547-91E0-5D2C20C627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32641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103FB-2D8A-A147-8109-68A375684728}" type="datetimeFigureOut">
              <a:rPr lang="en-US" smtClean="0"/>
              <a:t>17/02/2013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77D0CA-EB1C-E547-91E0-5D2C20C627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0927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103FB-2D8A-A147-8109-68A375684728}" type="datetimeFigureOut">
              <a:rPr lang="en-US" smtClean="0"/>
              <a:t>17/02/2013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77D0CA-EB1C-E547-91E0-5D2C20C627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20838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103FB-2D8A-A147-8109-68A375684728}" type="datetimeFigureOut">
              <a:rPr lang="en-US" smtClean="0"/>
              <a:t>17/02/2013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77D0CA-EB1C-E547-91E0-5D2C20C627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89099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1103FB-2D8A-A147-8109-68A375684728}" type="datetimeFigureOut">
              <a:rPr lang="en-US" smtClean="0"/>
              <a:t>17/02/2013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77D0CA-EB1C-E547-91E0-5D2C20C627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17412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4" Type="http://schemas.openxmlformats.org/officeDocument/2006/relationships/oleObject" Target="../embeddings/Microsoft_Word_97_-_2004_Document1.doc"/><Relationship Id="rId5" Type="http://schemas.openxmlformats.org/officeDocument/2006/relationships/image" Target="../media/image1.emf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2836" name="Rectangle 102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The Degree of Competition</a:t>
            </a:r>
          </a:p>
        </p:txBody>
      </p:sp>
      <p:sp>
        <p:nvSpPr>
          <p:cNvPr id="632837" name="Rectangle 1029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 fontScale="85000" lnSpcReduction="20000"/>
          </a:bodyPr>
          <a:lstStyle/>
          <a:p>
            <a:pPr>
              <a:spcBef>
                <a:spcPct val="20000"/>
              </a:spcBef>
            </a:pPr>
            <a:r>
              <a:rPr lang="en-GB"/>
              <a:t>Classifying markets</a:t>
            </a:r>
          </a:p>
          <a:p>
            <a:pPr lvl="1">
              <a:spcBef>
                <a:spcPct val="20000"/>
              </a:spcBef>
            </a:pPr>
            <a:r>
              <a:rPr lang="en-GB"/>
              <a:t>number of firms</a:t>
            </a:r>
          </a:p>
          <a:p>
            <a:pPr lvl="1">
              <a:spcBef>
                <a:spcPct val="20000"/>
              </a:spcBef>
            </a:pPr>
            <a:r>
              <a:rPr lang="en-GB"/>
              <a:t>freedom of entry to industry</a:t>
            </a:r>
          </a:p>
          <a:p>
            <a:pPr lvl="1">
              <a:spcBef>
                <a:spcPct val="20000"/>
              </a:spcBef>
            </a:pPr>
            <a:r>
              <a:rPr lang="en-GB"/>
              <a:t>nature of product</a:t>
            </a:r>
          </a:p>
          <a:p>
            <a:pPr lvl="1">
              <a:spcBef>
                <a:spcPct val="20000"/>
              </a:spcBef>
            </a:pPr>
            <a:r>
              <a:rPr lang="en-GB"/>
              <a:t>nature of demand curve</a:t>
            </a:r>
          </a:p>
          <a:p>
            <a:pPr>
              <a:spcBef>
                <a:spcPct val="20000"/>
              </a:spcBef>
            </a:pPr>
            <a:r>
              <a:rPr lang="en-GB"/>
              <a:t>The four market structures</a:t>
            </a:r>
          </a:p>
          <a:p>
            <a:pPr lvl="1">
              <a:spcBef>
                <a:spcPct val="20000"/>
              </a:spcBef>
            </a:pPr>
            <a:r>
              <a:rPr lang="en-GB"/>
              <a:t>perfect competition</a:t>
            </a:r>
          </a:p>
          <a:p>
            <a:pPr lvl="1">
              <a:spcBef>
                <a:spcPct val="20000"/>
              </a:spcBef>
            </a:pPr>
            <a:r>
              <a:rPr lang="en-GB"/>
              <a:t>monopoly</a:t>
            </a:r>
          </a:p>
          <a:p>
            <a:pPr lvl="1">
              <a:spcBef>
                <a:spcPct val="20000"/>
              </a:spcBef>
            </a:pPr>
            <a:r>
              <a:rPr lang="en-GB"/>
              <a:t>monopolistic competition</a:t>
            </a:r>
          </a:p>
          <a:p>
            <a:pPr lvl="1">
              <a:spcBef>
                <a:spcPct val="20000"/>
              </a:spcBef>
            </a:pPr>
            <a:r>
              <a:rPr lang="en-GB"/>
              <a:t>oligopoly</a:t>
            </a:r>
          </a:p>
          <a:p>
            <a:pPr>
              <a:spcBef>
                <a:spcPct val="20000"/>
              </a:spcBef>
            </a:pPr>
            <a:r>
              <a:rPr lang="en-GB"/>
              <a:t>Structure </a:t>
            </a:r>
            <a:r>
              <a:rPr lang="en-GB">
                <a:sym typeface="Symbol" charset="0"/>
              </a:rPr>
              <a:t></a:t>
            </a:r>
            <a:r>
              <a:rPr lang="en-GB"/>
              <a:t> conduct </a:t>
            </a:r>
            <a:r>
              <a:rPr lang="en-GB">
                <a:sym typeface="Symbol" charset="0"/>
              </a:rPr>
              <a:t></a:t>
            </a:r>
            <a:r>
              <a:rPr lang="en-GB"/>
              <a:t> performance</a:t>
            </a:r>
          </a:p>
        </p:txBody>
      </p:sp>
    </p:spTree>
    <p:extLst>
      <p:ext uri="{BB962C8B-B14F-4D97-AF65-F5344CB8AC3E}">
        <p14:creationId xmlns:p14="http://schemas.microsoft.com/office/powerpoint/2010/main" val="1286466742"/>
      </p:ext>
    </p:extLst>
  </p:cSld>
  <p:clrMapOvr>
    <a:masterClrMapping/>
  </p:clrMapOvr>
  <p:transition xmlns:p14="http://schemas.microsoft.com/office/powerpoint/2010/main" spd="slow">
    <p:pull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7698" name="Rectangle 2"/>
          <p:cNvSpPr>
            <a:spLocks noChangeArrowheads="1"/>
          </p:cNvSpPr>
          <p:nvPr/>
        </p:nvSpPr>
        <p:spPr bwMode="auto">
          <a:xfrm>
            <a:off x="0" y="293688"/>
            <a:ext cx="9142413" cy="519112"/>
          </a:xfrm>
          <a:prstGeom prst="rect">
            <a:avLst/>
          </a:prstGeom>
          <a:noFill/>
          <a:ln>
            <a:noFill/>
          </a:ln>
          <a:effectLst>
            <a:outerShdw blurRad="63500" dist="17961" dir="2700000" algn="ctr" rotWithShape="0">
              <a:schemeClr val="tx1">
                <a:alpha val="74998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>
            <a:spAutoFit/>
          </a:bodyPr>
          <a:lstStyle/>
          <a:p>
            <a:pPr algn="ctr" defTabSz="762000"/>
            <a:r>
              <a:rPr lang="en-GB" sz="2800" b="1">
                <a:solidFill>
                  <a:srgbClr val="993300"/>
                </a:solidFill>
                <a:latin typeface="Arial" charset="0"/>
              </a:rPr>
              <a:t>Features of the four market structures</a:t>
            </a:r>
          </a:p>
        </p:txBody>
      </p:sp>
      <p:graphicFrame>
        <p:nvGraphicFramePr>
          <p:cNvPr id="797699" name="Objec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3939923"/>
              </p:ext>
            </p:extLst>
          </p:nvPr>
        </p:nvGraphicFramePr>
        <p:xfrm>
          <a:off x="314325" y="904874"/>
          <a:ext cx="8829675" cy="5694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" name="Document" r:id="rId4" imgW="9144000" imgH="5397500" progId="Word.Document.8">
                  <p:embed/>
                </p:oleObj>
              </mc:Choice>
              <mc:Fallback>
                <p:oleObj name="Document" r:id="rId4" imgW="9144000" imgH="5397500" progId="Word.Document.8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5">
                        <a:alphaModFix/>
                      </a:blip>
                      <a:srcRect l="571" r="40981" b="39993"/>
                      <a:stretch>
                        <a:fillRect/>
                      </a:stretch>
                    </p:blipFill>
                    <p:spPr bwMode="auto">
                      <a:xfrm>
                        <a:off x="314325" y="904874"/>
                        <a:ext cx="8829675" cy="5694363"/>
                      </a:xfrm>
                      <a:prstGeom prst="rect">
                        <a:avLst/>
                      </a:prstGeom>
                      <a:solidFill>
                        <a:schemeClr val="bg1">
                          <a:alpha val="50000"/>
                        </a:schemeClr>
                      </a:solidFill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6655256"/>
      </p:ext>
    </p:extLst>
  </p:cSld>
  <p:clrMapOvr>
    <a:masterClrMapping/>
  </p:clrMapOvr>
  <p:transition xmlns:p14="http://schemas.microsoft.com/office/powerpoint/2010/main" spd="slow">
    <p:wipe dir="d"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43</Words>
  <Application>Microsoft Macintosh PowerPoint</Application>
  <PresentationFormat>On-screen Show (4:3)</PresentationFormat>
  <Paragraphs>14</Paragraphs>
  <Slides>2</Slides>
  <Notes>1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4" baseType="lpstr">
      <vt:lpstr>Office Theme</vt:lpstr>
      <vt:lpstr>Microsoft Word 97 - 2004 Document</vt:lpstr>
      <vt:lpstr>The Degree of Competition</vt:lpstr>
      <vt:lpstr>PowerPoint Presentation</vt:lpstr>
    </vt:vector>
  </TitlesOfParts>
  <Company>DCS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Degree of Competition</dc:title>
  <dc:creator>paul.murphy Murphy</dc:creator>
  <cp:lastModifiedBy>paul.murphy Murphy</cp:lastModifiedBy>
  <cp:revision>1</cp:revision>
  <dcterms:created xsi:type="dcterms:W3CDTF">2013-02-17T11:09:42Z</dcterms:created>
  <dcterms:modified xsi:type="dcterms:W3CDTF">2013-02-17T11:12:35Z</dcterms:modified>
</cp:coreProperties>
</file>